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8" r:id="rId3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DC2C4B-EB50-4F32-99E9-6B2EDE2819D3}" v="4" dt="2025-06-23T10:21:42.13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9" d="100"/>
          <a:sy n="59" d="100"/>
        </p:scale>
        <p:origin x="236" y="2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 matala" userId="1ff00f4f91486f05" providerId="LiveId" clId="{C6DC2C4B-EB50-4F32-99E9-6B2EDE2819D3}"/>
    <pc:docChg chg="undo custSel addSld delSld modSld">
      <pc:chgData name="marie matala" userId="1ff00f4f91486f05" providerId="LiveId" clId="{C6DC2C4B-EB50-4F32-99E9-6B2EDE2819D3}" dt="2025-06-23T10:23:24.210" v="12" actId="1076"/>
      <pc:docMkLst>
        <pc:docMk/>
      </pc:docMkLst>
      <pc:sldChg chg="addSp modSp new del">
        <pc:chgData name="marie matala" userId="1ff00f4f91486f05" providerId="LiveId" clId="{C6DC2C4B-EB50-4F32-99E9-6B2EDE2819D3}" dt="2025-06-23T10:21:44.956" v="5" actId="47"/>
        <pc:sldMkLst>
          <pc:docMk/>
          <pc:sldMk cId="3299938253" sldId="257"/>
        </pc:sldMkLst>
        <pc:spChg chg="add">
          <ac:chgData name="marie matala" userId="1ff00f4f91486f05" providerId="LiveId" clId="{C6DC2C4B-EB50-4F32-99E9-6B2EDE2819D3}" dt="2025-06-23T10:19:07.562" v="1"/>
          <ac:spMkLst>
            <pc:docMk/>
            <pc:sldMk cId="3299938253" sldId="257"/>
            <ac:spMk id="2" creationId="{0E047478-7BFC-E38B-7776-D2C8EDD4D012}"/>
          </ac:spMkLst>
        </pc:spChg>
        <pc:spChg chg="add mod">
          <ac:chgData name="marie matala" userId="1ff00f4f91486f05" providerId="LiveId" clId="{C6DC2C4B-EB50-4F32-99E9-6B2EDE2819D3}" dt="2025-06-23T10:20:58.396" v="3"/>
          <ac:spMkLst>
            <pc:docMk/>
            <pc:sldMk cId="3299938253" sldId="257"/>
            <ac:spMk id="3" creationId="{DB60AE4C-435B-9427-0D12-801B893E7709}"/>
          </ac:spMkLst>
        </pc:spChg>
      </pc:sldChg>
      <pc:sldChg chg="modSp add mod">
        <pc:chgData name="marie matala" userId="1ff00f4f91486f05" providerId="LiveId" clId="{C6DC2C4B-EB50-4F32-99E9-6B2EDE2819D3}" dt="2025-06-23T10:23:24.210" v="12" actId="1076"/>
        <pc:sldMkLst>
          <pc:docMk/>
          <pc:sldMk cId="0" sldId="258"/>
        </pc:sldMkLst>
        <pc:spChg chg="mod">
          <ac:chgData name="marie matala" userId="1ff00f4f91486f05" providerId="LiveId" clId="{C6DC2C4B-EB50-4F32-99E9-6B2EDE2819D3}" dt="2025-06-23T10:23:24.210" v="12" actId="1076"/>
          <ac:spMkLst>
            <pc:docMk/>
            <pc:sldMk cId="0" sldId="258"/>
            <ac:spMk id="2" creationId="{00000000-0000-0000-0000-000000000000}"/>
          </ac:spMkLst>
        </pc:spChg>
        <pc:spChg chg="mod">
          <ac:chgData name="marie matala" userId="1ff00f4f91486f05" providerId="LiveId" clId="{C6DC2C4B-EB50-4F32-99E9-6B2EDE2819D3}" dt="2025-06-23T10:22:44.628" v="10" actId="14100"/>
          <ac:spMkLst>
            <pc:docMk/>
            <pc:sldMk cId="0" sldId="258"/>
            <ac:spMk id="3" creationId="{00000000-0000-0000-0000-000000000000}"/>
          </ac:spMkLst>
        </pc:spChg>
        <pc:spChg chg="mod">
          <ac:chgData name="marie matala" userId="1ff00f4f91486f05" providerId="LiveId" clId="{C6DC2C4B-EB50-4F32-99E9-6B2EDE2819D3}" dt="2025-06-23T10:22:36.371" v="9" actId="1076"/>
          <ac:spMkLst>
            <pc:docMk/>
            <pc:sldMk cId="0" sldId="258"/>
            <ac:spMk id="4" creationId="{00000000-0000-0000-0000-000000000000}"/>
          </ac:spMkLst>
        </pc:spChg>
        <pc:spChg chg="mod">
          <ac:chgData name="marie matala" userId="1ff00f4f91486f05" providerId="LiveId" clId="{C6DC2C4B-EB50-4F32-99E9-6B2EDE2819D3}" dt="2025-06-23T10:22:36.371" v="9" actId="1076"/>
          <ac:spMkLst>
            <pc:docMk/>
            <pc:sldMk cId="0" sldId="258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428107">
            <a:off x="-665407" y="7112370"/>
            <a:ext cx="4291861" cy="4291861"/>
          </a:xfrm>
          <a:custGeom>
            <a:avLst/>
            <a:gdLst/>
            <a:ahLst/>
            <a:cxnLst/>
            <a:rect l="l" t="t" r="r" b="b"/>
            <a:pathLst>
              <a:path w="4291861" h="4291861">
                <a:moveTo>
                  <a:pt x="0" y="0"/>
                </a:moveTo>
                <a:lnTo>
                  <a:pt x="4291861" y="0"/>
                </a:lnTo>
                <a:lnTo>
                  <a:pt x="4291861" y="4291860"/>
                </a:lnTo>
                <a:lnTo>
                  <a:pt x="0" y="42918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3" name="Freeform 3"/>
          <p:cNvSpPr/>
          <p:nvPr/>
        </p:nvSpPr>
        <p:spPr>
          <a:xfrm rot="6311431">
            <a:off x="12079160" y="6245816"/>
            <a:ext cx="4349600" cy="3353795"/>
          </a:xfrm>
          <a:custGeom>
            <a:avLst/>
            <a:gdLst/>
            <a:ahLst/>
            <a:cxnLst/>
            <a:rect l="l" t="t" r="r" b="b"/>
            <a:pathLst>
              <a:path w="4349600" h="3353795">
                <a:moveTo>
                  <a:pt x="0" y="0"/>
                </a:moveTo>
                <a:lnTo>
                  <a:pt x="4349600" y="0"/>
                </a:lnTo>
                <a:lnTo>
                  <a:pt x="4349600" y="3353795"/>
                </a:lnTo>
                <a:lnTo>
                  <a:pt x="0" y="335379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4" name="Freeform 4"/>
          <p:cNvSpPr/>
          <p:nvPr/>
        </p:nvSpPr>
        <p:spPr>
          <a:xfrm rot="-10123807">
            <a:off x="4381126" y="-1010283"/>
            <a:ext cx="2987613" cy="2303624"/>
          </a:xfrm>
          <a:custGeom>
            <a:avLst/>
            <a:gdLst/>
            <a:ahLst/>
            <a:cxnLst/>
            <a:rect l="l" t="t" r="r" b="b"/>
            <a:pathLst>
              <a:path w="2987613" h="2303624">
                <a:moveTo>
                  <a:pt x="0" y="0"/>
                </a:moveTo>
                <a:lnTo>
                  <a:pt x="2987614" y="0"/>
                </a:lnTo>
                <a:lnTo>
                  <a:pt x="2987614" y="2303624"/>
                </a:lnTo>
                <a:lnTo>
                  <a:pt x="0" y="230362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5" name="Freeform 5"/>
          <p:cNvSpPr/>
          <p:nvPr/>
        </p:nvSpPr>
        <p:spPr>
          <a:xfrm rot="3738036">
            <a:off x="8515724" y="7197931"/>
            <a:ext cx="5456628" cy="5456628"/>
          </a:xfrm>
          <a:custGeom>
            <a:avLst/>
            <a:gdLst/>
            <a:ahLst/>
            <a:cxnLst/>
            <a:rect l="l" t="t" r="r" b="b"/>
            <a:pathLst>
              <a:path w="5456628" h="5456628">
                <a:moveTo>
                  <a:pt x="0" y="0"/>
                </a:moveTo>
                <a:lnTo>
                  <a:pt x="5456628" y="0"/>
                </a:lnTo>
                <a:lnTo>
                  <a:pt x="5456628" y="5456628"/>
                </a:lnTo>
                <a:lnTo>
                  <a:pt x="0" y="545662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6" name="Freeform 6"/>
          <p:cNvSpPr/>
          <p:nvPr/>
        </p:nvSpPr>
        <p:spPr>
          <a:xfrm rot="818236">
            <a:off x="425646" y="4831507"/>
            <a:ext cx="3285258" cy="5845827"/>
          </a:xfrm>
          <a:custGeom>
            <a:avLst/>
            <a:gdLst/>
            <a:ahLst/>
            <a:cxnLst/>
            <a:rect l="l" t="t" r="r" b="b"/>
            <a:pathLst>
              <a:path w="3285258" h="5845827">
                <a:moveTo>
                  <a:pt x="0" y="0"/>
                </a:moveTo>
                <a:lnTo>
                  <a:pt x="3285258" y="0"/>
                </a:lnTo>
                <a:lnTo>
                  <a:pt x="3285258" y="5845827"/>
                </a:lnTo>
                <a:lnTo>
                  <a:pt x="0" y="58458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7" name="Freeform 7"/>
          <p:cNvSpPr/>
          <p:nvPr/>
        </p:nvSpPr>
        <p:spPr>
          <a:xfrm rot="6909606">
            <a:off x="5446387" y="-1999196"/>
            <a:ext cx="2436057" cy="4334748"/>
          </a:xfrm>
          <a:custGeom>
            <a:avLst/>
            <a:gdLst/>
            <a:ahLst/>
            <a:cxnLst/>
            <a:rect l="l" t="t" r="r" b="b"/>
            <a:pathLst>
              <a:path w="2436057" h="4334748">
                <a:moveTo>
                  <a:pt x="0" y="0"/>
                </a:moveTo>
                <a:lnTo>
                  <a:pt x="2436057" y="0"/>
                </a:lnTo>
                <a:lnTo>
                  <a:pt x="2436057" y="4334747"/>
                </a:lnTo>
                <a:lnTo>
                  <a:pt x="0" y="433474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8" name="Freeform 8"/>
          <p:cNvSpPr/>
          <p:nvPr/>
        </p:nvSpPr>
        <p:spPr>
          <a:xfrm rot="-2700000">
            <a:off x="15747700" y="-24193"/>
            <a:ext cx="3023199" cy="4712021"/>
          </a:xfrm>
          <a:custGeom>
            <a:avLst/>
            <a:gdLst/>
            <a:ahLst/>
            <a:cxnLst/>
            <a:rect l="l" t="t" r="r" b="b"/>
            <a:pathLst>
              <a:path w="3023199" h="4712021">
                <a:moveTo>
                  <a:pt x="0" y="0"/>
                </a:moveTo>
                <a:lnTo>
                  <a:pt x="3023200" y="0"/>
                </a:lnTo>
                <a:lnTo>
                  <a:pt x="3023200" y="4712021"/>
                </a:lnTo>
                <a:lnTo>
                  <a:pt x="0" y="471202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9" name="Freeform 9"/>
          <p:cNvSpPr/>
          <p:nvPr/>
        </p:nvSpPr>
        <p:spPr>
          <a:xfrm rot="-9347294">
            <a:off x="14307794" y="-863461"/>
            <a:ext cx="3285258" cy="5845827"/>
          </a:xfrm>
          <a:custGeom>
            <a:avLst/>
            <a:gdLst/>
            <a:ahLst/>
            <a:cxnLst/>
            <a:rect l="l" t="t" r="r" b="b"/>
            <a:pathLst>
              <a:path w="3285258" h="5845827">
                <a:moveTo>
                  <a:pt x="0" y="0"/>
                </a:moveTo>
                <a:lnTo>
                  <a:pt x="3285258" y="0"/>
                </a:lnTo>
                <a:lnTo>
                  <a:pt x="3285258" y="5845827"/>
                </a:lnTo>
                <a:lnTo>
                  <a:pt x="0" y="58458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1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428107">
            <a:off x="-420914" y="8075386"/>
            <a:ext cx="3240193" cy="3240193"/>
          </a:xfrm>
          <a:custGeom>
            <a:avLst/>
            <a:gdLst/>
            <a:ahLst/>
            <a:cxnLst/>
            <a:rect l="l" t="t" r="r" b="b"/>
            <a:pathLst>
              <a:path w="2608278" h="2608278">
                <a:moveTo>
                  <a:pt x="0" y="0"/>
                </a:moveTo>
                <a:lnTo>
                  <a:pt x="2608278" y="0"/>
                </a:lnTo>
                <a:lnTo>
                  <a:pt x="2608278" y="2608277"/>
                </a:lnTo>
                <a:lnTo>
                  <a:pt x="0" y="260827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reeform 3"/>
          <p:cNvSpPr/>
          <p:nvPr/>
        </p:nvSpPr>
        <p:spPr>
          <a:xfrm rot="818236">
            <a:off x="344233" y="6090590"/>
            <a:ext cx="2480245" cy="4413378"/>
          </a:xfrm>
          <a:custGeom>
            <a:avLst/>
            <a:gdLst/>
            <a:ahLst/>
            <a:cxnLst/>
            <a:rect l="l" t="t" r="r" b="b"/>
            <a:pathLst>
              <a:path w="1996538" h="3552664">
                <a:moveTo>
                  <a:pt x="0" y="0"/>
                </a:moveTo>
                <a:lnTo>
                  <a:pt x="1996538" y="0"/>
                </a:lnTo>
                <a:lnTo>
                  <a:pt x="1996538" y="3552664"/>
                </a:lnTo>
                <a:lnTo>
                  <a:pt x="0" y="35526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reeform 4"/>
          <p:cNvSpPr/>
          <p:nvPr/>
        </p:nvSpPr>
        <p:spPr>
          <a:xfrm rot="-2700000">
            <a:off x="16013395" y="-402151"/>
            <a:ext cx="2454857" cy="3826192"/>
          </a:xfrm>
          <a:custGeom>
            <a:avLst/>
            <a:gdLst/>
            <a:ahLst/>
            <a:cxnLst/>
            <a:rect l="l" t="t" r="r" b="b"/>
            <a:pathLst>
              <a:path w="2039471" h="3178762">
                <a:moveTo>
                  <a:pt x="0" y="0"/>
                </a:moveTo>
                <a:lnTo>
                  <a:pt x="2039471" y="0"/>
                </a:lnTo>
                <a:lnTo>
                  <a:pt x="2039471" y="3178762"/>
                </a:lnTo>
                <a:lnTo>
                  <a:pt x="0" y="3178762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reeform 5"/>
          <p:cNvSpPr/>
          <p:nvPr/>
        </p:nvSpPr>
        <p:spPr>
          <a:xfrm rot="-9347294">
            <a:off x="15029236" y="-690461"/>
            <a:ext cx="2667651" cy="4746849"/>
          </a:xfrm>
          <a:custGeom>
            <a:avLst/>
            <a:gdLst/>
            <a:ahLst/>
            <a:cxnLst/>
            <a:rect l="l" t="t" r="r" b="b"/>
            <a:pathLst>
              <a:path w="2216258" h="3943635">
                <a:moveTo>
                  <a:pt x="0" y="0"/>
                </a:moveTo>
                <a:lnTo>
                  <a:pt x="2216257" y="0"/>
                </a:lnTo>
                <a:lnTo>
                  <a:pt x="2216257" y="3943635"/>
                </a:lnTo>
                <a:lnTo>
                  <a:pt x="0" y="394363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Calibri</vt:lpstr>
      <vt:lpstr>Arial</vt:lpstr>
      <vt:lpstr>Office Theme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</dc:title>
  <cp:lastModifiedBy>marie matala</cp:lastModifiedBy>
  <cp:revision>1</cp:revision>
  <dcterms:created xsi:type="dcterms:W3CDTF">2006-08-16T00:00:00Z</dcterms:created>
  <dcterms:modified xsi:type="dcterms:W3CDTF">2025-06-23T10:23:27Z</dcterms:modified>
  <dc:identifier>DAGrKU_f_mQ</dc:identifier>
</cp:coreProperties>
</file>